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2" r:id="rId5"/>
    <p:sldId id="261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31"/>
  </p:normalViewPr>
  <p:slideViewPr>
    <p:cSldViewPr snapToGrid="0" snapToObjects="1">
      <p:cViewPr varScale="1">
        <p:scale>
          <a:sx n="126" d="100"/>
          <a:sy n="126" d="100"/>
        </p:scale>
        <p:origin x="21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5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33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6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3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9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0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1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E1406-3DE3-C74C-BB8C-D740964D6952}" type="datetimeFigureOut">
              <a:rPr lang="en-US" smtClean="0"/>
              <a:t>11/13/22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1E1C2-16A0-3F45-A174-DC97EC10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4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1640" y="-299720"/>
            <a:ext cx="8808720" cy="58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89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8800" y="934720"/>
            <a:ext cx="85344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35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413"/>
            <a:ext cx="12263120" cy="81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2253" y="435185"/>
            <a:ext cx="8219440" cy="54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87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2022-11-14T01:03:07Z</dcterms:created>
  <dcterms:modified xsi:type="dcterms:W3CDTF">2022-11-14T01:08:59Z</dcterms:modified>
</cp:coreProperties>
</file>