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530d523f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530d523f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d530d523f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d530d523f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d530d523f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d530d523f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d530d523f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d530d523f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d530d523f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d530d523f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d530d523f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d530d523f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d530d523f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d530d523f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d530d523f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d530d523f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875" y="173525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227" y="173525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51324" y="-624300"/>
            <a:ext cx="4794101" cy="639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